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2895600" cx="5143500"/>
  <p:notesSz cx="5143500" cy="2895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58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i3pqrUzbWX/wnMMzSOs6TdSMAJ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5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400" y="217150"/>
            <a:ext cx="3429150" cy="1085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514350" y="1375400"/>
            <a:ext cx="4114800" cy="13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514350" y="1375400"/>
            <a:ext cx="4114800" cy="13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857400" y="217150"/>
            <a:ext cx="3429150" cy="1085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3b34fb6186_0_49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3b34fb6186_0_49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3b34fb6186_0_29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33b34fb6186_0_29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3b34fb6186_0_19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3b34fb6186_0_19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b34fb6186_0_12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b34fb6186_0_12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3b34fb6186_0_7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3b34fb6186_0_7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3b34fb6186_0_24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3b34fb6186_0_24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3b34fb6186_0_35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3b34fb6186_0_35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3b34fb6186_0_0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3b34fb6186_0_0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3b34fb6186_0_42:notes"/>
          <p:cNvSpPr/>
          <p:nvPr>
            <p:ph idx="2" type="sldImg"/>
          </p:nvPr>
        </p:nvSpPr>
        <p:spPr>
          <a:xfrm>
            <a:off x="857400" y="217150"/>
            <a:ext cx="3429000" cy="108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3b34fb6186_0_42:notes"/>
          <p:cNvSpPr txBox="1"/>
          <p:nvPr>
            <p:ph idx="1" type="body"/>
          </p:nvPr>
        </p:nvSpPr>
        <p:spPr>
          <a:xfrm>
            <a:off x="514350" y="1375400"/>
            <a:ext cx="41148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1"/>
          <p:cNvSpPr txBox="1"/>
          <p:nvPr>
            <p:ph idx="11" type="ftr"/>
          </p:nvPr>
        </p:nvSpPr>
        <p:spPr>
          <a:xfrm>
            <a:off x="1748790" y="2692908"/>
            <a:ext cx="1645920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1"/>
          <p:cNvSpPr txBox="1"/>
          <p:nvPr>
            <p:ph idx="10" type="dt"/>
          </p:nvPr>
        </p:nvSpPr>
        <p:spPr>
          <a:xfrm>
            <a:off x="257175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1"/>
          <p:cNvSpPr txBox="1"/>
          <p:nvPr>
            <p:ph idx="12" type="sldNum"/>
          </p:nvPr>
        </p:nvSpPr>
        <p:spPr>
          <a:xfrm>
            <a:off x="3703320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2"/>
          <p:cNvSpPr txBox="1"/>
          <p:nvPr>
            <p:ph type="title"/>
          </p:nvPr>
        </p:nvSpPr>
        <p:spPr>
          <a:xfrm>
            <a:off x="282012" y="210863"/>
            <a:ext cx="4579475" cy="2705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2"/>
          <p:cNvSpPr txBox="1"/>
          <p:nvPr>
            <p:ph idx="1" type="body"/>
          </p:nvPr>
        </p:nvSpPr>
        <p:spPr>
          <a:xfrm>
            <a:off x="282012" y="647343"/>
            <a:ext cx="4579475" cy="1998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2"/>
          <p:cNvSpPr txBox="1"/>
          <p:nvPr>
            <p:ph idx="11" type="ftr"/>
          </p:nvPr>
        </p:nvSpPr>
        <p:spPr>
          <a:xfrm>
            <a:off x="1748790" y="2692908"/>
            <a:ext cx="1645920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2"/>
          <p:cNvSpPr txBox="1"/>
          <p:nvPr>
            <p:ph idx="10" type="dt"/>
          </p:nvPr>
        </p:nvSpPr>
        <p:spPr>
          <a:xfrm>
            <a:off x="257175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2"/>
          <p:cNvSpPr txBox="1"/>
          <p:nvPr>
            <p:ph idx="12" type="sldNum"/>
          </p:nvPr>
        </p:nvSpPr>
        <p:spPr>
          <a:xfrm>
            <a:off x="3703320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3"/>
          <p:cNvSpPr txBox="1"/>
          <p:nvPr>
            <p:ph type="ctrTitle"/>
          </p:nvPr>
        </p:nvSpPr>
        <p:spPr>
          <a:xfrm>
            <a:off x="385762" y="897636"/>
            <a:ext cx="4371975" cy="6080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3"/>
          <p:cNvSpPr txBox="1"/>
          <p:nvPr>
            <p:ph idx="1" type="subTitle"/>
          </p:nvPr>
        </p:nvSpPr>
        <p:spPr>
          <a:xfrm>
            <a:off x="771525" y="1621536"/>
            <a:ext cx="3600450" cy="7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3"/>
          <p:cNvSpPr txBox="1"/>
          <p:nvPr>
            <p:ph idx="11" type="ftr"/>
          </p:nvPr>
        </p:nvSpPr>
        <p:spPr>
          <a:xfrm>
            <a:off x="1748790" y="2692908"/>
            <a:ext cx="1645920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3"/>
          <p:cNvSpPr txBox="1"/>
          <p:nvPr>
            <p:ph idx="10" type="dt"/>
          </p:nvPr>
        </p:nvSpPr>
        <p:spPr>
          <a:xfrm>
            <a:off x="257175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3"/>
          <p:cNvSpPr txBox="1"/>
          <p:nvPr>
            <p:ph idx="12" type="sldNum"/>
          </p:nvPr>
        </p:nvSpPr>
        <p:spPr>
          <a:xfrm>
            <a:off x="3703320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4"/>
          <p:cNvSpPr txBox="1"/>
          <p:nvPr>
            <p:ph type="title"/>
          </p:nvPr>
        </p:nvSpPr>
        <p:spPr>
          <a:xfrm>
            <a:off x="282012" y="210863"/>
            <a:ext cx="4579475" cy="2705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4"/>
          <p:cNvSpPr txBox="1"/>
          <p:nvPr>
            <p:ph idx="1" type="body"/>
          </p:nvPr>
        </p:nvSpPr>
        <p:spPr>
          <a:xfrm>
            <a:off x="257175" y="665988"/>
            <a:ext cx="2237422" cy="19110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4"/>
          <p:cNvSpPr txBox="1"/>
          <p:nvPr>
            <p:ph idx="2" type="body"/>
          </p:nvPr>
        </p:nvSpPr>
        <p:spPr>
          <a:xfrm>
            <a:off x="2648902" y="665988"/>
            <a:ext cx="2237422" cy="19110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4"/>
          <p:cNvSpPr txBox="1"/>
          <p:nvPr>
            <p:ph idx="11" type="ftr"/>
          </p:nvPr>
        </p:nvSpPr>
        <p:spPr>
          <a:xfrm>
            <a:off x="1748790" y="2692908"/>
            <a:ext cx="1645920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4"/>
          <p:cNvSpPr txBox="1"/>
          <p:nvPr>
            <p:ph idx="10" type="dt"/>
          </p:nvPr>
        </p:nvSpPr>
        <p:spPr>
          <a:xfrm>
            <a:off x="257175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4"/>
          <p:cNvSpPr txBox="1"/>
          <p:nvPr>
            <p:ph idx="12" type="sldNum"/>
          </p:nvPr>
        </p:nvSpPr>
        <p:spPr>
          <a:xfrm>
            <a:off x="3703320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5"/>
          <p:cNvSpPr txBox="1"/>
          <p:nvPr>
            <p:ph type="title"/>
          </p:nvPr>
        </p:nvSpPr>
        <p:spPr>
          <a:xfrm>
            <a:off x="282012" y="210863"/>
            <a:ext cx="4579475" cy="2705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5"/>
          <p:cNvSpPr txBox="1"/>
          <p:nvPr>
            <p:ph idx="11" type="ftr"/>
          </p:nvPr>
        </p:nvSpPr>
        <p:spPr>
          <a:xfrm>
            <a:off x="1748790" y="2692908"/>
            <a:ext cx="1645920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5"/>
          <p:cNvSpPr txBox="1"/>
          <p:nvPr>
            <p:ph idx="10" type="dt"/>
          </p:nvPr>
        </p:nvSpPr>
        <p:spPr>
          <a:xfrm>
            <a:off x="257175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5"/>
          <p:cNvSpPr txBox="1"/>
          <p:nvPr>
            <p:ph idx="12" type="sldNum"/>
          </p:nvPr>
        </p:nvSpPr>
        <p:spPr>
          <a:xfrm>
            <a:off x="3703320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/>
          <p:nvPr>
            <p:ph type="title"/>
          </p:nvPr>
        </p:nvSpPr>
        <p:spPr>
          <a:xfrm>
            <a:off x="282012" y="210863"/>
            <a:ext cx="4579475" cy="2705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0"/>
          <p:cNvSpPr txBox="1"/>
          <p:nvPr>
            <p:ph idx="1" type="body"/>
          </p:nvPr>
        </p:nvSpPr>
        <p:spPr>
          <a:xfrm>
            <a:off x="282012" y="647343"/>
            <a:ext cx="4579475" cy="19989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0"/>
          <p:cNvSpPr txBox="1"/>
          <p:nvPr>
            <p:ph idx="11" type="ftr"/>
          </p:nvPr>
        </p:nvSpPr>
        <p:spPr>
          <a:xfrm>
            <a:off x="1748790" y="2692908"/>
            <a:ext cx="1645920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30"/>
          <p:cNvSpPr txBox="1"/>
          <p:nvPr>
            <p:ph idx="10" type="dt"/>
          </p:nvPr>
        </p:nvSpPr>
        <p:spPr>
          <a:xfrm>
            <a:off x="257175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30"/>
          <p:cNvSpPr txBox="1"/>
          <p:nvPr>
            <p:ph idx="12" type="sldNum"/>
          </p:nvPr>
        </p:nvSpPr>
        <p:spPr>
          <a:xfrm>
            <a:off x="3703320" y="2692908"/>
            <a:ext cx="1183005" cy="1447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dk2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/>
        </p:nvSpPr>
        <p:spPr>
          <a:xfrm>
            <a:off x="1530462" y="1447800"/>
            <a:ext cx="20826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C Language 스터디 </a:t>
            </a:r>
            <a:r>
              <a:rPr lang="en-US" sz="1350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OT</a:t>
            </a:r>
            <a:endParaRPr b="0" i="0" sz="1350" u="none" cap="none" strike="noStrik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44" name="Google Shape;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4973" y="685679"/>
            <a:ext cx="1633553" cy="99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g33b34fb6186_0_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600" y="152400"/>
            <a:ext cx="3357735" cy="25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33b34fb6186_0_49"/>
          <p:cNvSpPr txBox="1"/>
          <p:nvPr/>
        </p:nvSpPr>
        <p:spPr>
          <a:xfrm>
            <a:off x="123225" y="112025"/>
            <a:ext cx="1355400" cy="8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목표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3b34fb6186_0_29"/>
          <p:cNvSpPr txBox="1"/>
          <p:nvPr/>
        </p:nvSpPr>
        <p:spPr>
          <a:xfrm>
            <a:off x="218425" y="128825"/>
            <a:ext cx="45816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C, C++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0" name="Google Shape;50;g33b34fb6186_0_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46225"/>
            <a:ext cx="1806787" cy="199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33b34fb6186_0_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1587" y="746225"/>
            <a:ext cx="1776379" cy="199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b34fb6186_0_19"/>
          <p:cNvSpPr txBox="1"/>
          <p:nvPr/>
        </p:nvSpPr>
        <p:spPr>
          <a:xfrm>
            <a:off x="224025" y="84000"/>
            <a:ext cx="3679800" cy="5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변수와 상수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g33b34fb6186_0_19"/>
          <p:cNvSpPr txBox="1"/>
          <p:nvPr/>
        </p:nvSpPr>
        <p:spPr>
          <a:xfrm>
            <a:off x="341650" y="532075"/>
            <a:ext cx="4530900" cy="21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3b34fb6186_0_12"/>
          <p:cNvSpPr txBox="1"/>
          <p:nvPr/>
        </p:nvSpPr>
        <p:spPr>
          <a:xfrm>
            <a:off x="224025" y="84000"/>
            <a:ext cx="3679800" cy="5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변수와 상수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g33b34fb6186_0_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29655" y="0"/>
            <a:ext cx="2113845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33b34fb6186_0_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4450" y="904200"/>
            <a:ext cx="2485196" cy="1991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3b34fb6186_0_7"/>
          <p:cNvSpPr txBox="1"/>
          <p:nvPr/>
        </p:nvSpPr>
        <p:spPr>
          <a:xfrm>
            <a:off x="224025" y="84000"/>
            <a:ext cx="3679800" cy="5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변수와 상수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33b34fb6186_0_7"/>
          <p:cNvSpPr/>
          <p:nvPr/>
        </p:nvSpPr>
        <p:spPr>
          <a:xfrm>
            <a:off x="312237" y="539685"/>
            <a:ext cx="3503400" cy="2291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b34fb6186_0_24"/>
          <p:cNvSpPr txBox="1"/>
          <p:nvPr/>
        </p:nvSpPr>
        <p:spPr>
          <a:xfrm>
            <a:off x="168025" y="134425"/>
            <a:ext cx="4491900" cy="4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프로시저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g33b34fb6186_0_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825" y="538900"/>
            <a:ext cx="3683033" cy="201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3b34fb6186_0_35"/>
          <p:cNvSpPr txBox="1"/>
          <p:nvPr/>
        </p:nvSpPr>
        <p:spPr>
          <a:xfrm>
            <a:off x="173625" y="123225"/>
            <a:ext cx="4234200" cy="5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메모리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g33b34fb6186_0_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025" y="2466282"/>
            <a:ext cx="9144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33b34fb6186_0_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8025" y="585349"/>
            <a:ext cx="4278999" cy="158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3b34fb6186_0_0"/>
          <p:cNvSpPr txBox="1"/>
          <p:nvPr/>
        </p:nvSpPr>
        <p:spPr>
          <a:xfrm>
            <a:off x="324850" y="235225"/>
            <a:ext cx="4368600" cy="5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코딩 환경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g33b34fb618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4850" y="667775"/>
            <a:ext cx="1370900" cy="137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33b34fb6186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95750" y="292525"/>
            <a:ext cx="1457500" cy="14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33b34fb6186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53250" y="1008150"/>
            <a:ext cx="1760775" cy="152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3b34fb6186_0_42"/>
          <p:cNvSpPr txBox="1"/>
          <p:nvPr/>
        </p:nvSpPr>
        <p:spPr>
          <a:xfrm>
            <a:off x="145625" y="100825"/>
            <a:ext cx="4570200" cy="48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앞으로의 과정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33b34fb6186_0_42"/>
          <p:cNvSpPr txBox="1"/>
          <p:nvPr/>
        </p:nvSpPr>
        <p:spPr>
          <a:xfrm>
            <a:off x="252025" y="543275"/>
            <a:ext cx="4514100" cy="22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1.기본 연산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2.조건문과 반복문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3.함수와 배열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4.문자와 문자열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5.포인터와 구조체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g33b34fb6186_0_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8625" y="796449"/>
            <a:ext cx="3051225" cy="149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2024-03-15T00:40:54.000</dcterms:created>
  <dc:creator>Talon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